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13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0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15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85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9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96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26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99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D206-F33C-48D2-A69C-456DDC79A2F2}" type="datetimeFigureOut">
              <a:rPr lang="fr-FR" smtClean="0"/>
              <a:t>29/12/2017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642A-5C87-49C4-B498-3EF45CD3E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751E904-5500-4DFB-9481-70C539F15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9173978" cy="696897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84241A-1299-49BC-AE36-17A28D23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4" y="157915"/>
            <a:ext cx="1792379" cy="67000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5D3025-F794-402D-A750-4D7F68DD8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806" y="122249"/>
            <a:ext cx="1591194" cy="67244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FCBA66-E73D-4E9F-AB2F-385ED0A14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859" y="122249"/>
            <a:ext cx="1554615" cy="14448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F5DA54-3C93-4C00-9F36-A7CB8B4A0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585" y="1569345"/>
            <a:ext cx="1536325" cy="12863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4A7065-3A68-4076-9EF5-6F198F8AE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681" y="2877879"/>
            <a:ext cx="1530229" cy="13290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DB55D7-DCD5-4D97-8F4F-5E88AAB2C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8261" y="4203873"/>
            <a:ext cx="1493649" cy="13229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1803B5-F620-477A-B8E5-A48275E95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1578" y="5547050"/>
            <a:ext cx="1493649" cy="13107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644A1B7-267E-4B22-B2E6-279ACC42A4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7358" y="5193452"/>
            <a:ext cx="1749704" cy="16643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F9C124D-8953-4048-969E-39A4EE47E8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2526" y="5193648"/>
            <a:ext cx="1725318" cy="16887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60041F-A651-4ACF-AC77-4DCA411741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8528" y="5193648"/>
            <a:ext cx="1627773" cy="17192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6469D1-E665-4C56-BB0C-ACF2037FECAB}"/>
              </a:ext>
            </a:extLst>
          </p:cNvPr>
          <p:cNvSpPr/>
          <p:nvPr/>
        </p:nvSpPr>
        <p:spPr>
          <a:xfrm>
            <a:off x="1891022" y="-49846"/>
            <a:ext cx="5644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6600CC"/>
                </a:solidFill>
                <a:latin typeface="Broadway" panose="04040905080B02020502" pitchFamily="82" charset="0"/>
              </a:rPr>
              <a:t>Calendrier   2018</a:t>
            </a:r>
          </a:p>
          <a:p>
            <a:pPr algn="ctr" defTabSz="914400"/>
            <a:r>
              <a:rPr lang="fr-FR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6600CC"/>
                </a:solidFill>
                <a:latin typeface="Broadway" panose="04040905080B02020502" pitchFamily="82" charset="0"/>
              </a:rPr>
              <a:t>de   l’ARIÉ….JOIE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4AF3CB1-704C-4B61-AC4C-F9BC248224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1210" y="943357"/>
            <a:ext cx="5351496" cy="177729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9B5906D-9CEA-43E2-A708-6CC9C755DBA2}"/>
              </a:ext>
            </a:extLst>
          </p:cNvPr>
          <p:cNvSpPr txBox="1"/>
          <p:nvPr/>
        </p:nvSpPr>
        <p:spPr>
          <a:xfrm>
            <a:off x="2273038" y="2665886"/>
            <a:ext cx="5104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Broadway" panose="04040905080B02020502" pitchFamily="82" charset="0"/>
              </a:rPr>
              <a:t>Croisière Andalousie en Avril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FFF85F5-5E4D-4D29-894E-73C023B056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8163" y="3049039"/>
            <a:ext cx="3322608" cy="186553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AB4BFE9-27AD-42CB-B0A5-BB0D6357C22D}"/>
              </a:ext>
            </a:extLst>
          </p:cNvPr>
          <p:cNvSpPr txBox="1"/>
          <p:nvPr/>
        </p:nvSpPr>
        <p:spPr>
          <a:xfrm>
            <a:off x="2231037" y="3098695"/>
            <a:ext cx="672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C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I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R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C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U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I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7DD6C1-3136-4D95-A4D7-08069FEA3AC1}"/>
              </a:ext>
            </a:extLst>
          </p:cNvPr>
          <p:cNvSpPr txBox="1"/>
          <p:nvPr/>
        </p:nvSpPr>
        <p:spPr>
          <a:xfrm>
            <a:off x="6738578" y="3049039"/>
            <a:ext cx="467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M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A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L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A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I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S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I</a:t>
            </a:r>
          </a:p>
          <a:p>
            <a:pPr algn="ctr"/>
            <a:r>
              <a:rPr lang="fr-FR" sz="1600" dirty="0">
                <a:solidFill>
                  <a:srgbClr val="6600CC"/>
                </a:solidFill>
                <a:latin typeface="Broadway" panose="04040905080B02020502" pitchFamily="82" charset="0"/>
              </a:rPr>
              <a:t>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EC04D02-7AC0-47F5-A3E3-A93661D09185}"/>
              </a:ext>
            </a:extLst>
          </p:cNvPr>
          <p:cNvSpPr txBox="1"/>
          <p:nvPr/>
        </p:nvSpPr>
        <p:spPr>
          <a:xfrm>
            <a:off x="3069220" y="4862214"/>
            <a:ext cx="332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6600CC"/>
                </a:solidFill>
                <a:latin typeface="Broadway" panose="04040905080B02020502" pitchFamily="82" charset="0"/>
              </a:rPr>
              <a:t>Novembre</a:t>
            </a:r>
          </a:p>
        </p:txBody>
      </p:sp>
    </p:spTree>
    <p:extLst>
      <p:ext uri="{BB962C8B-B14F-4D97-AF65-F5344CB8AC3E}">
        <p14:creationId xmlns:p14="http://schemas.microsoft.com/office/powerpoint/2010/main" val="60786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26</Words>
  <Application>Microsoft Office PowerPoint</Application>
  <PresentationFormat>Affichage à l'écran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Broadway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 Pujol</dc:creator>
  <cp:lastModifiedBy>Guy Pujol</cp:lastModifiedBy>
  <cp:revision>15</cp:revision>
  <dcterms:created xsi:type="dcterms:W3CDTF">2017-10-14T17:14:23Z</dcterms:created>
  <dcterms:modified xsi:type="dcterms:W3CDTF">2017-12-29T13:45:32Z</dcterms:modified>
</cp:coreProperties>
</file>