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9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48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0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0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7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5526-EF11-4D0C-9CFF-78CF3CA5D7E4}" type="datetimeFigureOut">
              <a:rPr lang="fr-FR" smtClean="0"/>
              <a:t>27/12/2017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0BE8-B38C-4B0D-8B21-207BDAD62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7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294589-7603-40C9-9650-24212DF1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-8086"/>
            <a:ext cx="914964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C61F02-8C87-4050-AA2F-DC566064E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3" y="4150639"/>
            <a:ext cx="3100788" cy="25850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0E84BA-833C-4C72-B1EB-267A9FA23966}"/>
              </a:ext>
            </a:extLst>
          </p:cNvPr>
          <p:cNvSpPr txBox="1"/>
          <p:nvPr/>
        </p:nvSpPr>
        <p:spPr>
          <a:xfrm>
            <a:off x="266330" y="363984"/>
            <a:ext cx="7776839" cy="62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46CFCA-B982-48F8-8D70-0462E9E6C0F0}"/>
              </a:ext>
            </a:extLst>
          </p:cNvPr>
          <p:cNvSpPr/>
          <p:nvPr/>
        </p:nvSpPr>
        <p:spPr>
          <a:xfrm>
            <a:off x="266330" y="-281281"/>
            <a:ext cx="6818051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B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fr-FR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onheur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Santé et Plaisir</a:t>
            </a:r>
          </a:p>
          <a:p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O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fr-FR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sez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les Rêveries</a:t>
            </a:r>
            <a:endParaRPr lang="fr-FR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66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N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fr-FR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ouvelles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Escapades</a:t>
            </a:r>
          </a:p>
          <a:p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N</a:t>
            </a:r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ombreux Quatrains</a:t>
            </a:r>
          </a:p>
          <a:p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E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 le Partage en prime</a:t>
            </a:r>
          </a:p>
          <a:p>
            <a:endParaRPr lang="fr-FR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 I É …. J O I E à vos côtés</a:t>
            </a:r>
          </a:p>
          <a:p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</a:t>
            </a:r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fr-FR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ous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vous souhaitons</a:t>
            </a:r>
          </a:p>
          <a:p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os plus belles balades</a:t>
            </a:r>
          </a:p>
          <a:p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É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fr-FR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merveillez</a:t>
            </a:r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-vous souvent</a:t>
            </a:r>
          </a:p>
          <a:p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fr-FR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xcellente</a:t>
            </a:r>
            <a:r>
              <a:rPr lang="fr-F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Année 2018</a:t>
            </a:r>
            <a:endParaRPr lang="fr-FR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66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F47DF1-DF16-4ADC-9172-F40B7A632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10" y="53868"/>
            <a:ext cx="1866314" cy="17783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5BC995-A00E-46A7-A671-1672DD7B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49" y="1414848"/>
            <a:ext cx="1524213" cy="3524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08E3F1-2F18-48DD-BD15-6D61EBF67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39" y="8086"/>
            <a:ext cx="1486107" cy="5048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2213DF-8F3F-4930-A614-0C289266D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" y="2125728"/>
            <a:ext cx="1284029" cy="17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5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55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Pujol</dc:creator>
  <cp:lastModifiedBy>Guy Pujol</cp:lastModifiedBy>
  <cp:revision>4</cp:revision>
  <dcterms:created xsi:type="dcterms:W3CDTF">2017-12-27T16:33:56Z</dcterms:created>
  <dcterms:modified xsi:type="dcterms:W3CDTF">2017-12-27T17:00:56Z</dcterms:modified>
</cp:coreProperties>
</file>